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</p:sldMasterIdLst>
  <p:sldIdLst>
    <p:sldId id="256" r:id="rId2"/>
    <p:sldId id="258" r:id="rId3"/>
    <p:sldId id="257" r:id="rId4"/>
    <p:sldId id="265" r:id="rId5"/>
    <p:sldId id="266" r:id="rId6"/>
    <p:sldId id="267" r:id="rId7"/>
    <p:sldId id="259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EFC4A-B2B4-4585-B994-2BDD30F24124}" v="41" dt="2020-10-01T18:19:25.778"/>
    <p1510:client id="{1515D245-BFD0-4D90-9A5C-1E29CEB50C88}" v="298" dt="2020-09-25T14:10:54.585"/>
    <p1510:client id="{15F45C38-F46B-4A3C-80DE-436BB6E7DD18}" v="928" dt="2020-09-24T18:28:38.530"/>
    <p1510:client id="{325534FE-6207-4297-A01F-89810A6F7C7A}" v="1" dt="2020-09-25T15:16:38.347"/>
    <p1510:client id="{698CB2CA-370A-73D9-C837-BB9FBB2EE5E3}" v="127" dt="2021-10-05T13:57:42.876"/>
    <p1510:client id="{7C410B5A-A18E-4683-8918-E4336D9DA110}" v="141" dt="2020-10-09T13:34:36.605"/>
    <p1510:client id="{7D6D3E50-F3FF-48CF-95F9-5D50B2D0648E}" v="113" dt="2020-09-24T18:44:29.349"/>
    <p1510:client id="{96B042B9-4B81-F3E8-3BAB-21878F9206E5}" v="3" dt="2021-10-05T14:08:23.462"/>
    <p1510:client id="{96F090E6-9A7A-3207-30FC-DF6D31F7E2E0}" v="117" dt="2021-10-05T13:37:08.038"/>
    <p1510:client id="{B34BCC20-71ED-4AD4-BD1E-658504989424}" v="9" dt="2020-09-25T15:14:15.170"/>
    <p1510:client id="{C7BBE39D-0E86-D814-BA6F-15B61A9F2326}" v="1" dt="2021-10-05T14:36:48.059"/>
    <p1510:client id="{D40AFC0A-F3F0-433B-A8CA-18C9F007F336}" v="15" dt="2021-10-05T13:31:15.487"/>
    <p1510:client id="{DFCAE4EA-88BF-C579-A579-E2704F99730D}" v="8" dt="2020-10-13T15:16:23.823"/>
    <p1510:client id="{F5EA9236-F8AE-4BAF-BA09-7F717FD309A3}" v="53" dt="2020-09-25T12:58:04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616D7-8E44-475A-BF8E-D826C2E798CE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FC5737-3105-49CF-8CF3-3B0B8CD933F4}">
      <dgm:prSet/>
      <dgm:spPr/>
      <dgm:t>
        <a:bodyPr/>
        <a:lstStyle/>
        <a:p>
          <a:r>
            <a:rPr lang="en-US" b="1" i="1" dirty="0"/>
            <a:t>Students are expected to</a:t>
          </a:r>
          <a:r>
            <a:rPr lang="en-US" b="0" i="0" dirty="0"/>
            <a:t>:</a:t>
          </a:r>
          <a:endParaRPr lang="en-US" dirty="0"/>
        </a:p>
      </dgm:t>
    </dgm:pt>
    <dgm:pt modelId="{391C6BC5-A35E-4863-8656-AF062FABD601}" type="parTrans" cxnId="{556D8B46-D615-4548-A799-35D4CCF1DE46}">
      <dgm:prSet/>
      <dgm:spPr/>
      <dgm:t>
        <a:bodyPr/>
        <a:lstStyle/>
        <a:p>
          <a:endParaRPr lang="en-US"/>
        </a:p>
      </dgm:t>
    </dgm:pt>
    <dgm:pt modelId="{7A1CF619-AF53-46CC-8861-FA331B8E925D}" type="sibTrans" cxnId="{556D8B46-D615-4548-A799-35D4CCF1DE46}">
      <dgm:prSet/>
      <dgm:spPr/>
      <dgm:t>
        <a:bodyPr/>
        <a:lstStyle/>
        <a:p>
          <a:endParaRPr lang="en-US"/>
        </a:p>
      </dgm:t>
    </dgm:pt>
    <dgm:pt modelId="{45AFE7B9-64B1-4EA2-BC6F-7913483EA6C8}">
      <dgm:prSet/>
      <dgm:spPr/>
      <dgm:t>
        <a:bodyPr/>
        <a:lstStyle/>
        <a:p>
          <a:r>
            <a:rPr lang="en-US" b="0" i="0" dirty="0"/>
            <a:t>be present and on time each day</a:t>
          </a:r>
          <a:endParaRPr lang="en-US" dirty="0"/>
        </a:p>
      </dgm:t>
    </dgm:pt>
    <dgm:pt modelId="{95DC29BC-1E00-4C9A-8991-8D60375BE0E2}" type="parTrans" cxnId="{85869228-A4F4-40E2-93AE-1DBE783C87BB}">
      <dgm:prSet/>
      <dgm:spPr/>
      <dgm:t>
        <a:bodyPr/>
        <a:lstStyle/>
        <a:p>
          <a:endParaRPr lang="en-US"/>
        </a:p>
      </dgm:t>
    </dgm:pt>
    <dgm:pt modelId="{51226CC4-A2A9-4A2D-96E0-B4AFB20D6C3E}" type="sibTrans" cxnId="{85869228-A4F4-40E2-93AE-1DBE783C87BB}">
      <dgm:prSet/>
      <dgm:spPr/>
      <dgm:t>
        <a:bodyPr/>
        <a:lstStyle/>
        <a:p>
          <a:endParaRPr lang="en-US"/>
        </a:p>
      </dgm:t>
    </dgm:pt>
    <dgm:pt modelId="{3DC946E7-F560-4F72-853F-553362DBEE92}">
      <dgm:prSet/>
      <dgm:spPr/>
      <dgm:t>
        <a:bodyPr/>
        <a:lstStyle/>
        <a:p>
          <a:r>
            <a:rPr lang="en-US" b="0" i="0" dirty="0"/>
            <a:t>Come prepared each day. Please find our supply list on my website.</a:t>
          </a:r>
          <a:endParaRPr lang="en-US" dirty="0"/>
        </a:p>
      </dgm:t>
    </dgm:pt>
    <dgm:pt modelId="{E2865B12-1E54-4A5C-BBE5-C1E0D15C9A81}" type="parTrans" cxnId="{DE72C8CF-81C0-4CA0-8023-E676D5380CA9}">
      <dgm:prSet/>
      <dgm:spPr/>
      <dgm:t>
        <a:bodyPr/>
        <a:lstStyle/>
        <a:p>
          <a:endParaRPr lang="en-US"/>
        </a:p>
      </dgm:t>
    </dgm:pt>
    <dgm:pt modelId="{03AAA96C-9BD3-4DDD-A353-5C39D2FB075C}" type="sibTrans" cxnId="{DE72C8CF-81C0-4CA0-8023-E676D5380CA9}">
      <dgm:prSet/>
      <dgm:spPr/>
      <dgm:t>
        <a:bodyPr/>
        <a:lstStyle/>
        <a:p>
          <a:endParaRPr lang="en-US"/>
        </a:p>
      </dgm:t>
    </dgm:pt>
    <dgm:pt modelId="{516626F2-A92A-4783-8D16-A723F028894C}">
      <dgm:prSet/>
      <dgm:spPr/>
      <dgm:t>
        <a:bodyPr/>
        <a:lstStyle/>
        <a:p>
          <a:r>
            <a:rPr lang="en-US" b="0" i="0" dirty="0"/>
            <a:t>Complete </a:t>
          </a:r>
          <a:r>
            <a:rPr lang="en-US" b="1" i="1" dirty="0"/>
            <a:t>all </a:t>
          </a:r>
          <a:r>
            <a:rPr lang="en-US" b="0" i="0" dirty="0"/>
            <a:t>assignments, class and homework</a:t>
          </a:r>
          <a:endParaRPr lang="en-US" dirty="0"/>
        </a:p>
      </dgm:t>
    </dgm:pt>
    <dgm:pt modelId="{25504FD1-887C-4239-9DDE-F00AFCE2AE57}" type="parTrans" cxnId="{D8E2BB4B-454F-4147-8787-0BE1C4245278}">
      <dgm:prSet/>
      <dgm:spPr/>
      <dgm:t>
        <a:bodyPr/>
        <a:lstStyle/>
        <a:p>
          <a:endParaRPr lang="en-US"/>
        </a:p>
      </dgm:t>
    </dgm:pt>
    <dgm:pt modelId="{D98ED588-27E4-4F9D-A598-F7A33A4674B6}" type="sibTrans" cxnId="{D8E2BB4B-454F-4147-8787-0BE1C4245278}">
      <dgm:prSet/>
      <dgm:spPr/>
      <dgm:t>
        <a:bodyPr/>
        <a:lstStyle/>
        <a:p>
          <a:endParaRPr lang="en-US"/>
        </a:p>
      </dgm:t>
    </dgm:pt>
    <dgm:pt modelId="{31C78738-3B58-48AE-9D9B-C83F16D25E03}">
      <dgm:prSet/>
      <dgm:spPr/>
      <dgm:t>
        <a:bodyPr/>
        <a:lstStyle/>
        <a:p>
          <a:r>
            <a:rPr lang="en-US" b="0" i="0" dirty="0"/>
            <a:t>Follow class behavior rules.</a:t>
          </a:r>
          <a:endParaRPr lang="en-US" dirty="0"/>
        </a:p>
      </dgm:t>
    </dgm:pt>
    <dgm:pt modelId="{43738073-7EEC-43C0-84B6-2D714AF55A72}" type="parTrans" cxnId="{43229641-EABF-4426-9DB4-A3EA80D3D872}">
      <dgm:prSet/>
      <dgm:spPr/>
      <dgm:t>
        <a:bodyPr/>
        <a:lstStyle/>
        <a:p>
          <a:endParaRPr lang="en-US"/>
        </a:p>
      </dgm:t>
    </dgm:pt>
    <dgm:pt modelId="{FCF8ED45-EA39-49D1-A2F0-2C9A6250B53A}" type="sibTrans" cxnId="{43229641-EABF-4426-9DB4-A3EA80D3D872}">
      <dgm:prSet/>
      <dgm:spPr/>
      <dgm:t>
        <a:bodyPr/>
        <a:lstStyle/>
        <a:p>
          <a:endParaRPr lang="en-US"/>
        </a:p>
      </dgm:t>
    </dgm:pt>
    <dgm:pt modelId="{5D070C96-CDAF-4404-8D90-39D7A4082E35}">
      <dgm:prSet/>
      <dgm:spPr/>
      <dgm:t>
        <a:bodyPr/>
        <a:lstStyle/>
        <a:p>
          <a:r>
            <a:rPr lang="en-US" b="0" i="0" dirty="0"/>
            <a:t>Follow safety precautions; wear a mask, social distance, wash hands frequently.</a:t>
          </a:r>
          <a:endParaRPr lang="en-US" dirty="0"/>
        </a:p>
      </dgm:t>
    </dgm:pt>
    <dgm:pt modelId="{AF0CF8FD-CDF6-487E-8144-7DFC780D5D56}" type="parTrans" cxnId="{F3DFF572-FCB9-4D1E-B6BF-D8E35B6B16B9}">
      <dgm:prSet/>
      <dgm:spPr/>
      <dgm:t>
        <a:bodyPr/>
        <a:lstStyle/>
        <a:p>
          <a:endParaRPr lang="en-US"/>
        </a:p>
      </dgm:t>
    </dgm:pt>
    <dgm:pt modelId="{6A963D5A-A8E8-4ADC-8EAC-F91F0D17EFCC}" type="sibTrans" cxnId="{F3DFF572-FCB9-4D1E-B6BF-D8E35B6B16B9}">
      <dgm:prSet/>
      <dgm:spPr/>
      <dgm:t>
        <a:bodyPr/>
        <a:lstStyle/>
        <a:p>
          <a:endParaRPr lang="en-US"/>
        </a:p>
      </dgm:t>
    </dgm:pt>
    <dgm:pt modelId="{F5B8ABDE-A765-4DC2-9215-246AFD945F03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Students should always try their very best</a:t>
          </a:r>
        </a:p>
      </dgm:t>
    </dgm:pt>
    <dgm:pt modelId="{0547E2F8-DF88-4FCC-8571-BBA9EE586F41}" type="parTrans" cxnId="{E93D4B64-C31A-4452-81D9-75B6ECB5ACAE}">
      <dgm:prSet/>
      <dgm:spPr/>
    </dgm:pt>
    <dgm:pt modelId="{7F947AD1-95B8-403A-B561-FA948FF1B535}" type="sibTrans" cxnId="{E93D4B64-C31A-4452-81D9-75B6ECB5ACAE}">
      <dgm:prSet/>
      <dgm:spPr/>
    </dgm:pt>
    <dgm:pt modelId="{521AB9A4-F609-4842-8B74-FC47E838D9A7}" type="pres">
      <dgm:prSet presAssocID="{A01616D7-8E44-475A-BF8E-D826C2E798CE}" presName="linear" presStyleCnt="0">
        <dgm:presLayoutVars>
          <dgm:animLvl val="lvl"/>
          <dgm:resizeHandles val="exact"/>
        </dgm:presLayoutVars>
      </dgm:prSet>
      <dgm:spPr/>
    </dgm:pt>
    <dgm:pt modelId="{F9A6D6FF-C93D-4AEE-B851-BB682FE9CFD6}" type="pres">
      <dgm:prSet presAssocID="{A7FC5737-3105-49CF-8CF3-3B0B8CD933F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27A0DCC-2FFE-48B4-8CA9-7E4A3B501851}" type="pres">
      <dgm:prSet presAssocID="{A7FC5737-3105-49CF-8CF3-3B0B8CD933F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5869228-A4F4-40E2-93AE-1DBE783C87BB}" srcId="{A7FC5737-3105-49CF-8CF3-3B0B8CD933F4}" destId="{45AFE7B9-64B1-4EA2-BC6F-7913483EA6C8}" srcOrd="0" destOrd="0" parTransId="{95DC29BC-1E00-4C9A-8991-8D60375BE0E2}" sibTransId="{51226CC4-A2A9-4A2D-96E0-B4AFB20D6C3E}"/>
    <dgm:cxn modelId="{DB9F092A-D546-40B5-8EEF-9D1B5EFD1088}" type="presOf" srcId="{3DC946E7-F560-4F72-853F-553362DBEE92}" destId="{227A0DCC-2FFE-48B4-8CA9-7E4A3B501851}" srcOrd="0" destOrd="1" presId="urn:microsoft.com/office/officeart/2005/8/layout/vList2"/>
    <dgm:cxn modelId="{124C5233-CD71-4A16-BC05-B348150E72E8}" type="presOf" srcId="{516626F2-A92A-4783-8D16-A723F028894C}" destId="{227A0DCC-2FFE-48B4-8CA9-7E4A3B501851}" srcOrd="0" destOrd="2" presId="urn:microsoft.com/office/officeart/2005/8/layout/vList2"/>
    <dgm:cxn modelId="{54796039-D5B7-479D-977E-F3234E32D73F}" type="presOf" srcId="{F5B8ABDE-A765-4DC2-9215-246AFD945F03}" destId="{227A0DCC-2FFE-48B4-8CA9-7E4A3B501851}" srcOrd="0" destOrd="5" presId="urn:microsoft.com/office/officeart/2005/8/layout/vList2"/>
    <dgm:cxn modelId="{26096F39-08BD-4D15-AF86-9D4F5CD77FB8}" type="presOf" srcId="{31C78738-3B58-48AE-9D9B-C83F16D25E03}" destId="{227A0DCC-2FFE-48B4-8CA9-7E4A3B501851}" srcOrd="0" destOrd="3" presId="urn:microsoft.com/office/officeart/2005/8/layout/vList2"/>
    <dgm:cxn modelId="{00AA9140-E49B-4E50-A943-C3A1D7F7DB36}" type="presOf" srcId="{5D070C96-CDAF-4404-8D90-39D7A4082E35}" destId="{227A0DCC-2FFE-48B4-8CA9-7E4A3B501851}" srcOrd="0" destOrd="4" presId="urn:microsoft.com/office/officeart/2005/8/layout/vList2"/>
    <dgm:cxn modelId="{43229641-EABF-4426-9DB4-A3EA80D3D872}" srcId="{A7FC5737-3105-49CF-8CF3-3B0B8CD933F4}" destId="{31C78738-3B58-48AE-9D9B-C83F16D25E03}" srcOrd="3" destOrd="0" parTransId="{43738073-7EEC-43C0-84B6-2D714AF55A72}" sibTransId="{FCF8ED45-EA39-49D1-A2F0-2C9A6250B53A}"/>
    <dgm:cxn modelId="{164A6444-0513-4648-BD17-F5BEA6C29338}" type="presOf" srcId="{A7FC5737-3105-49CF-8CF3-3B0B8CD933F4}" destId="{F9A6D6FF-C93D-4AEE-B851-BB682FE9CFD6}" srcOrd="0" destOrd="0" presId="urn:microsoft.com/office/officeart/2005/8/layout/vList2"/>
    <dgm:cxn modelId="{E93D4B64-C31A-4452-81D9-75B6ECB5ACAE}" srcId="{A7FC5737-3105-49CF-8CF3-3B0B8CD933F4}" destId="{F5B8ABDE-A765-4DC2-9215-246AFD945F03}" srcOrd="5" destOrd="0" parTransId="{0547E2F8-DF88-4FCC-8571-BBA9EE586F41}" sibTransId="{7F947AD1-95B8-403A-B561-FA948FF1B535}"/>
    <dgm:cxn modelId="{556D8B46-D615-4548-A799-35D4CCF1DE46}" srcId="{A01616D7-8E44-475A-BF8E-D826C2E798CE}" destId="{A7FC5737-3105-49CF-8CF3-3B0B8CD933F4}" srcOrd="0" destOrd="0" parTransId="{391C6BC5-A35E-4863-8656-AF062FABD601}" sibTransId="{7A1CF619-AF53-46CC-8861-FA331B8E925D}"/>
    <dgm:cxn modelId="{D8E2BB4B-454F-4147-8787-0BE1C4245278}" srcId="{A7FC5737-3105-49CF-8CF3-3B0B8CD933F4}" destId="{516626F2-A92A-4783-8D16-A723F028894C}" srcOrd="2" destOrd="0" parTransId="{25504FD1-887C-4239-9DDE-F00AFCE2AE57}" sibTransId="{D98ED588-27E4-4F9D-A598-F7A33A4674B6}"/>
    <dgm:cxn modelId="{82EA0E4D-666A-494A-A131-717F487B5746}" type="presOf" srcId="{A01616D7-8E44-475A-BF8E-D826C2E798CE}" destId="{521AB9A4-F609-4842-8B74-FC47E838D9A7}" srcOrd="0" destOrd="0" presId="urn:microsoft.com/office/officeart/2005/8/layout/vList2"/>
    <dgm:cxn modelId="{F3DFF572-FCB9-4D1E-B6BF-D8E35B6B16B9}" srcId="{A7FC5737-3105-49CF-8CF3-3B0B8CD933F4}" destId="{5D070C96-CDAF-4404-8D90-39D7A4082E35}" srcOrd="4" destOrd="0" parTransId="{AF0CF8FD-CDF6-487E-8144-7DFC780D5D56}" sibTransId="{6A963D5A-A8E8-4ADC-8EAC-F91F0D17EFCC}"/>
    <dgm:cxn modelId="{DE72C8CF-81C0-4CA0-8023-E676D5380CA9}" srcId="{A7FC5737-3105-49CF-8CF3-3B0B8CD933F4}" destId="{3DC946E7-F560-4F72-853F-553362DBEE92}" srcOrd="1" destOrd="0" parTransId="{E2865B12-1E54-4A5C-BBE5-C1E0D15C9A81}" sibTransId="{03AAA96C-9BD3-4DDD-A353-5C39D2FB075C}"/>
    <dgm:cxn modelId="{3A68E7F5-FFE9-4221-BBAB-2098EEB36A5E}" type="presOf" srcId="{45AFE7B9-64B1-4EA2-BC6F-7913483EA6C8}" destId="{227A0DCC-2FFE-48B4-8CA9-7E4A3B501851}" srcOrd="0" destOrd="0" presId="urn:microsoft.com/office/officeart/2005/8/layout/vList2"/>
    <dgm:cxn modelId="{BAFF9164-5E72-4989-95DE-6EB354FACBAD}" type="presParOf" srcId="{521AB9A4-F609-4842-8B74-FC47E838D9A7}" destId="{F9A6D6FF-C93D-4AEE-B851-BB682FE9CFD6}" srcOrd="0" destOrd="0" presId="urn:microsoft.com/office/officeart/2005/8/layout/vList2"/>
    <dgm:cxn modelId="{A290C58C-7DD2-4BB8-BD63-B62653AB3631}" type="presParOf" srcId="{521AB9A4-F609-4842-8B74-FC47E838D9A7}" destId="{227A0DCC-2FFE-48B4-8CA9-7E4A3B50185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8363A-1F18-4B53-B974-A0705766818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574ACC-8AA8-45AE-9E4E-5F9865989A5A}">
      <dgm:prSet/>
      <dgm:spPr/>
      <dgm:t>
        <a:bodyPr/>
        <a:lstStyle/>
        <a:p>
          <a:r>
            <a:rPr lang="en-US" b="0" i="0"/>
            <a:t>Students are expected to complete homework each  night.</a:t>
          </a:r>
          <a:endParaRPr lang="en-US"/>
        </a:p>
      </dgm:t>
    </dgm:pt>
    <dgm:pt modelId="{EEF865B5-629A-41FB-9FC1-D94D723E4271}" type="parTrans" cxnId="{283F1A4A-FF19-4BBA-A26F-06C404FE15DE}">
      <dgm:prSet/>
      <dgm:spPr/>
      <dgm:t>
        <a:bodyPr/>
        <a:lstStyle/>
        <a:p>
          <a:endParaRPr lang="en-US"/>
        </a:p>
      </dgm:t>
    </dgm:pt>
    <dgm:pt modelId="{37DA6F1A-EFDC-4639-A328-77C58EBADD5C}" type="sibTrans" cxnId="{283F1A4A-FF19-4BBA-A26F-06C404FE15DE}">
      <dgm:prSet/>
      <dgm:spPr/>
      <dgm:t>
        <a:bodyPr/>
        <a:lstStyle/>
        <a:p>
          <a:endParaRPr lang="en-US"/>
        </a:p>
      </dgm:t>
    </dgm:pt>
    <dgm:pt modelId="{A15DC01E-822A-4BB6-B991-A736360A4CA5}">
      <dgm:prSet/>
      <dgm:spPr/>
      <dgm:t>
        <a:bodyPr/>
        <a:lstStyle/>
        <a:p>
          <a:r>
            <a:rPr lang="en-US" b="0" i="0"/>
            <a:t>Spelling words are given each week.</a:t>
          </a:r>
          <a:endParaRPr lang="en-US"/>
        </a:p>
      </dgm:t>
    </dgm:pt>
    <dgm:pt modelId="{B12B803D-BE16-4F54-8EA5-7FB9FEFF55F8}" type="parTrans" cxnId="{0DC378D4-2293-47B6-BD83-9C3632396D18}">
      <dgm:prSet/>
      <dgm:spPr/>
      <dgm:t>
        <a:bodyPr/>
        <a:lstStyle/>
        <a:p>
          <a:endParaRPr lang="en-US"/>
        </a:p>
      </dgm:t>
    </dgm:pt>
    <dgm:pt modelId="{A355FA1C-1390-40A0-A731-167F372C7586}" type="sibTrans" cxnId="{0DC378D4-2293-47B6-BD83-9C3632396D18}">
      <dgm:prSet/>
      <dgm:spPr/>
      <dgm:t>
        <a:bodyPr/>
        <a:lstStyle/>
        <a:p>
          <a:endParaRPr lang="en-US"/>
        </a:p>
      </dgm:t>
    </dgm:pt>
    <dgm:pt modelId="{0BD1BA0B-012F-479A-8E98-69F6549FEADE}">
      <dgm:prSet/>
      <dgm:spPr/>
      <dgm:t>
        <a:bodyPr/>
        <a:lstStyle/>
        <a:p>
          <a:r>
            <a:rPr lang="en-US" b="0" i="0"/>
            <a:t>Students should read every night. </a:t>
          </a:r>
          <a:endParaRPr lang="en-US"/>
        </a:p>
      </dgm:t>
    </dgm:pt>
    <dgm:pt modelId="{9A578948-B4B2-4883-9F14-CEA866E12B35}" type="parTrans" cxnId="{4D90B36D-8005-48DF-8B15-E3B689B1AC98}">
      <dgm:prSet/>
      <dgm:spPr/>
      <dgm:t>
        <a:bodyPr/>
        <a:lstStyle/>
        <a:p>
          <a:endParaRPr lang="en-US"/>
        </a:p>
      </dgm:t>
    </dgm:pt>
    <dgm:pt modelId="{D8697978-66D6-4A05-ABB7-678FC69C2185}" type="sibTrans" cxnId="{4D90B36D-8005-48DF-8B15-E3B689B1AC98}">
      <dgm:prSet/>
      <dgm:spPr/>
      <dgm:t>
        <a:bodyPr/>
        <a:lstStyle/>
        <a:p>
          <a:endParaRPr lang="en-US"/>
        </a:p>
      </dgm:t>
    </dgm:pt>
    <dgm:pt modelId="{65F5FE8E-9370-41EB-8A73-1188CDC09635}" type="pres">
      <dgm:prSet presAssocID="{EBD8363A-1F18-4B53-B974-A070576681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CBBCD7-422A-4BC8-85FE-F579B84B262C}" type="pres">
      <dgm:prSet presAssocID="{79574ACC-8AA8-45AE-9E4E-5F9865989A5A}" presName="hierRoot1" presStyleCnt="0"/>
      <dgm:spPr/>
    </dgm:pt>
    <dgm:pt modelId="{F29CF7C8-897F-4FAD-AE96-D11C552E5B8E}" type="pres">
      <dgm:prSet presAssocID="{79574ACC-8AA8-45AE-9E4E-5F9865989A5A}" presName="composite" presStyleCnt="0"/>
      <dgm:spPr/>
    </dgm:pt>
    <dgm:pt modelId="{4A6999A7-FA00-48AE-993E-8B96B28A458E}" type="pres">
      <dgm:prSet presAssocID="{79574ACC-8AA8-45AE-9E4E-5F9865989A5A}" presName="background" presStyleLbl="node0" presStyleIdx="0" presStyleCnt="3"/>
      <dgm:spPr/>
    </dgm:pt>
    <dgm:pt modelId="{CB7D81CE-7CF3-494B-89DF-C9162BA00A01}" type="pres">
      <dgm:prSet presAssocID="{79574ACC-8AA8-45AE-9E4E-5F9865989A5A}" presName="text" presStyleLbl="fgAcc0" presStyleIdx="0" presStyleCnt="3">
        <dgm:presLayoutVars>
          <dgm:chPref val="3"/>
        </dgm:presLayoutVars>
      </dgm:prSet>
      <dgm:spPr/>
    </dgm:pt>
    <dgm:pt modelId="{974FE8E1-D339-4097-B840-2E6C64CAA3D0}" type="pres">
      <dgm:prSet presAssocID="{79574ACC-8AA8-45AE-9E4E-5F9865989A5A}" presName="hierChild2" presStyleCnt="0"/>
      <dgm:spPr/>
    </dgm:pt>
    <dgm:pt modelId="{32DF30BF-805A-4923-B09F-76356158010A}" type="pres">
      <dgm:prSet presAssocID="{A15DC01E-822A-4BB6-B991-A736360A4CA5}" presName="hierRoot1" presStyleCnt="0"/>
      <dgm:spPr/>
    </dgm:pt>
    <dgm:pt modelId="{34F380AE-C433-4A92-8935-A9D2EFCFE48C}" type="pres">
      <dgm:prSet presAssocID="{A15DC01E-822A-4BB6-B991-A736360A4CA5}" presName="composite" presStyleCnt="0"/>
      <dgm:spPr/>
    </dgm:pt>
    <dgm:pt modelId="{1BC277D7-8B8A-456C-AECA-43B337A0E22B}" type="pres">
      <dgm:prSet presAssocID="{A15DC01E-822A-4BB6-B991-A736360A4CA5}" presName="background" presStyleLbl="node0" presStyleIdx="1" presStyleCnt="3"/>
      <dgm:spPr/>
    </dgm:pt>
    <dgm:pt modelId="{BE4C2335-ABEF-4ACD-8787-E402A86BA1B7}" type="pres">
      <dgm:prSet presAssocID="{A15DC01E-822A-4BB6-B991-A736360A4CA5}" presName="text" presStyleLbl="fgAcc0" presStyleIdx="1" presStyleCnt="3">
        <dgm:presLayoutVars>
          <dgm:chPref val="3"/>
        </dgm:presLayoutVars>
      </dgm:prSet>
      <dgm:spPr/>
    </dgm:pt>
    <dgm:pt modelId="{0B303CB4-37EC-4278-9EF8-1B156BD55768}" type="pres">
      <dgm:prSet presAssocID="{A15DC01E-822A-4BB6-B991-A736360A4CA5}" presName="hierChild2" presStyleCnt="0"/>
      <dgm:spPr/>
    </dgm:pt>
    <dgm:pt modelId="{FEDFE8BE-B0DC-40EE-B3CC-2F42EAE4EC77}" type="pres">
      <dgm:prSet presAssocID="{0BD1BA0B-012F-479A-8E98-69F6549FEADE}" presName="hierRoot1" presStyleCnt="0"/>
      <dgm:spPr/>
    </dgm:pt>
    <dgm:pt modelId="{E7A91111-54FA-465A-84FA-EE2CA4864D42}" type="pres">
      <dgm:prSet presAssocID="{0BD1BA0B-012F-479A-8E98-69F6549FEADE}" presName="composite" presStyleCnt="0"/>
      <dgm:spPr/>
    </dgm:pt>
    <dgm:pt modelId="{EC99E384-260E-412D-AA1F-29468DF70FB4}" type="pres">
      <dgm:prSet presAssocID="{0BD1BA0B-012F-479A-8E98-69F6549FEADE}" presName="background" presStyleLbl="node0" presStyleIdx="2" presStyleCnt="3"/>
      <dgm:spPr/>
    </dgm:pt>
    <dgm:pt modelId="{855CE947-2932-4D6F-9462-2E2829993DA7}" type="pres">
      <dgm:prSet presAssocID="{0BD1BA0B-012F-479A-8E98-69F6549FEADE}" presName="text" presStyleLbl="fgAcc0" presStyleIdx="2" presStyleCnt="3">
        <dgm:presLayoutVars>
          <dgm:chPref val="3"/>
        </dgm:presLayoutVars>
      </dgm:prSet>
      <dgm:spPr/>
    </dgm:pt>
    <dgm:pt modelId="{8618D080-B577-4E57-9D6B-5886DC774E84}" type="pres">
      <dgm:prSet presAssocID="{0BD1BA0B-012F-479A-8E98-69F6549FEADE}" presName="hierChild2" presStyleCnt="0"/>
      <dgm:spPr/>
    </dgm:pt>
  </dgm:ptLst>
  <dgm:cxnLst>
    <dgm:cxn modelId="{56A86003-4746-4300-B7B6-A4E497C5C56A}" type="presOf" srcId="{A15DC01E-822A-4BB6-B991-A736360A4CA5}" destId="{BE4C2335-ABEF-4ACD-8787-E402A86BA1B7}" srcOrd="0" destOrd="0" presId="urn:microsoft.com/office/officeart/2005/8/layout/hierarchy1"/>
    <dgm:cxn modelId="{669DA935-001E-4537-BD49-4F0C808C8850}" type="presOf" srcId="{0BD1BA0B-012F-479A-8E98-69F6549FEADE}" destId="{855CE947-2932-4D6F-9462-2E2829993DA7}" srcOrd="0" destOrd="0" presId="urn:microsoft.com/office/officeart/2005/8/layout/hierarchy1"/>
    <dgm:cxn modelId="{29829162-3A2D-41DF-B8F2-3FE82D2510EE}" type="presOf" srcId="{EBD8363A-1F18-4B53-B974-A07057668182}" destId="{65F5FE8E-9370-41EB-8A73-1188CDC09635}" srcOrd="0" destOrd="0" presId="urn:microsoft.com/office/officeart/2005/8/layout/hierarchy1"/>
    <dgm:cxn modelId="{283F1A4A-FF19-4BBA-A26F-06C404FE15DE}" srcId="{EBD8363A-1F18-4B53-B974-A07057668182}" destId="{79574ACC-8AA8-45AE-9E4E-5F9865989A5A}" srcOrd="0" destOrd="0" parTransId="{EEF865B5-629A-41FB-9FC1-D94D723E4271}" sibTransId="{37DA6F1A-EFDC-4639-A328-77C58EBADD5C}"/>
    <dgm:cxn modelId="{4D90B36D-8005-48DF-8B15-E3B689B1AC98}" srcId="{EBD8363A-1F18-4B53-B974-A07057668182}" destId="{0BD1BA0B-012F-479A-8E98-69F6549FEADE}" srcOrd="2" destOrd="0" parTransId="{9A578948-B4B2-4883-9F14-CEA866E12B35}" sibTransId="{D8697978-66D6-4A05-ABB7-678FC69C2185}"/>
    <dgm:cxn modelId="{71DE587F-CFE3-4299-A0CD-35ACE43AAAC3}" type="presOf" srcId="{79574ACC-8AA8-45AE-9E4E-5F9865989A5A}" destId="{CB7D81CE-7CF3-494B-89DF-C9162BA00A01}" srcOrd="0" destOrd="0" presId="urn:microsoft.com/office/officeart/2005/8/layout/hierarchy1"/>
    <dgm:cxn modelId="{0DC378D4-2293-47B6-BD83-9C3632396D18}" srcId="{EBD8363A-1F18-4B53-B974-A07057668182}" destId="{A15DC01E-822A-4BB6-B991-A736360A4CA5}" srcOrd="1" destOrd="0" parTransId="{B12B803D-BE16-4F54-8EA5-7FB9FEFF55F8}" sibTransId="{A355FA1C-1390-40A0-A731-167F372C7586}"/>
    <dgm:cxn modelId="{CE8C84C6-1477-4C97-B3F4-133CE7ED43BB}" type="presParOf" srcId="{65F5FE8E-9370-41EB-8A73-1188CDC09635}" destId="{D2CBBCD7-422A-4BC8-85FE-F579B84B262C}" srcOrd="0" destOrd="0" presId="urn:microsoft.com/office/officeart/2005/8/layout/hierarchy1"/>
    <dgm:cxn modelId="{C9B8F05D-11A3-439E-AF60-493ACBC3EBE4}" type="presParOf" srcId="{D2CBBCD7-422A-4BC8-85FE-F579B84B262C}" destId="{F29CF7C8-897F-4FAD-AE96-D11C552E5B8E}" srcOrd="0" destOrd="0" presId="urn:microsoft.com/office/officeart/2005/8/layout/hierarchy1"/>
    <dgm:cxn modelId="{1FC14631-ABBA-4550-AD8E-BE946CC5E919}" type="presParOf" srcId="{F29CF7C8-897F-4FAD-AE96-D11C552E5B8E}" destId="{4A6999A7-FA00-48AE-993E-8B96B28A458E}" srcOrd="0" destOrd="0" presId="urn:microsoft.com/office/officeart/2005/8/layout/hierarchy1"/>
    <dgm:cxn modelId="{87B7814C-A2D2-4E36-8821-FF2FE0DB19BA}" type="presParOf" srcId="{F29CF7C8-897F-4FAD-AE96-D11C552E5B8E}" destId="{CB7D81CE-7CF3-494B-89DF-C9162BA00A01}" srcOrd="1" destOrd="0" presId="urn:microsoft.com/office/officeart/2005/8/layout/hierarchy1"/>
    <dgm:cxn modelId="{4209F7F7-D573-4FD3-BF90-B29A0DB5B55A}" type="presParOf" srcId="{D2CBBCD7-422A-4BC8-85FE-F579B84B262C}" destId="{974FE8E1-D339-4097-B840-2E6C64CAA3D0}" srcOrd="1" destOrd="0" presId="urn:microsoft.com/office/officeart/2005/8/layout/hierarchy1"/>
    <dgm:cxn modelId="{2E7EEB63-EB81-405C-8BED-699531AAD7F6}" type="presParOf" srcId="{65F5FE8E-9370-41EB-8A73-1188CDC09635}" destId="{32DF30BF-805A-4923-B09F-76356158010A}" srcOrd="1" destOrd="0" presId="urn:microsoft.com/office/officeart/2005/8/layout/hierarchy1"/>
    <dgm:cxn modelId="{9A645870-AEA7-4544-BFB3-D5767C8201D1}" type="presParOf" srcId="{32DF30BF-805A-4923-B09F-76356158010A}" destId="{34F380AE-C433-4A92-8935-A9D2EFCFE48C}" srcOrd="0" destOrd="0" presId="urn:microsoft.com/office/officeart/2005/8/layout/hierarchy1"/>
    <dgm:cxn modelId="{E1D30600-20D1-4746-AC37-C8CAB8D1F7EA}" type="presParOf" srcId="{34F380AE-C433-4A92-8935-A9D2EFCFE48C}" destId="{1BC277D7-8B8A-456C-AECA-43B337A0E22B}" srcOrd="0" destOrd="0" presId="urn:microsoft.com/office/officeart/2005/8/layout/hierarchy1"/>
    <dgm:cxn modelId="{7C88213B-8802-4A0A-B8D1-95FB9EEB076C}" type="presParOf" srcId="{34F380AE-C433-4A92-8935-A9D2EFCFE48C}" destId="{BE4C2335-ABEF-4ACD-8787-E402A86BA1B7}" srcOrd="1" destOrd="0" presId="urn:microsoft.com/office/officeart/2005/8/layout/hierarchy1"/>
    <dgm:cxn modelId="{7EFB2225-6D5B-4665-B0F6-F736EF19D608}" type="presParOf" srcId="{32DF30BF-805A-4923-B09F-76356158010A}" destId="{0B303CB4-37EC-4278-9EF8-1B156BD55768}" srcOrd="1" destOrd="0" presId="urn:microsoft.com/office/officeart/2005/8/layout/hierarchy1"/>
    <dgm:cxn modelId="{DE8753FD-2DD7-4093-A430-FDEBD283EE33}" type="presParOf" srcId="{65F5FE8E-9370-41EB-8A73-1188CDC09635}" destId="{FEDFE8BE-B0DC-40EE-B3CC-2F42EAE4EC77}" srcOrd="2" destOrd="0" presId="urn:microsoft.com/office/officeart/2005/8/layout/hierarchy1"/>
    <dgm:cxn modelId="{FE4DD579-53F0-42E1-89AB-48901A3F1267}" type="presParOf" srcId="{FEDFE8BE-B0DC-40EE-B3CC-2F42EAE4EC77}" destId="{E7A91111-54FA-465A-84FA-EE2CA4864D42}" srcOrd="0" destOrd="0" presId="urn:microsoft.com/office/officeart/2005/8/layout/hierarchy1"/>
    <dgm:cxn modelId="{AC7E0EDC-6CAD-4CBC-9728-4CE1F097BBA5}" type="presParOf" srcId="{E7A91111-54FA-465A-84FA-EE2CA4864D42}" destId="{EC99E384-260E-412D-AA1F-29468DF70FB4}" srcOrd="0" destOrd="0" presId="urn:microsoft.com/office/officeart/2005/8/layout/hierarchy1"/>
    <dgm:cxn modelId="{A47B7465-A8D6-4C0A-8DA1-737A1424CCF4}" type="presParOf" srcId="{E7A91111-54FA-465A-84FA-EE2CA4864D42}" destId="{855CE947-2932-4D6F-9462-2E2829993DA7}" srcOrd="1" destOrd="0" presId="urn:microsoft.com/office/officeart/2005/8/layout/hierarchy1"/>
    <dgm:cxn modelId="{4EC35937-4D85-4FC1-943D-FF0536F84879}" type="presParOf" srcId="{FEDFE8BE-B0DC-40EE-B3CC-2F42EAE4EC77}" destId="{8618D080-B577-4E57-9D6B-5886DC774E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31BA6C-D5EA-4316-AF4C-1D0B400FFE8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1FC65D0-0371-406D-9FEE-B0D8923FB3AC}">
      <dgm:prSet/>
      <dgm:spPr/>
      <dgm:t>
        <a:bodyPr/>
        <a:lstStyle/>
        <a:p>
          <a:r>
            <a:rPr lang="en-US" b="0" i="0">
              <a:latin typeface="Calibri"/>
              <a:cs typeface="Calibri"/>
            </a:rPr>
            <a:t>Attendance is imperative. </a:t>
          </a:r>
          <a:endParaRPr lang="en-US" b="0" i="0" u="none" strike="noStrike" cap="none" baseline="0" noProof="0">
            <a:latin typeface="Calibri"/>
            <a:cs typeface="Calibri"/>
          </a:endParaRPr>
        </a:p>
      </dgm:t>
    </dgm:pt>
    <dgm:pt modelId="{6F192302-873C-4CF9-A0CB-FFE036CC5B40}" type="parTrans" cxnId="{295120FC-CD0A-4157-865B-4BDDFF7F2C1A}">
      <dgm:prSet/>
      <dgm:spPr/>
      <dgm:t>
        <a:bodyPr/>
        <a:lstStyle/>
        <a:p>
          <a:endParaRPr lang="en-US"/>
        </a:p>
      </dgm:t>
    </dgm:pt>
    <dgm:pt modelId="{5599FE18-8394-4459-A7BD-9DAC36C06593}" type="sibTrans" cxnId="{295120FC-CD0A-4157-865B-4BDDFF7F2C1A}">
      <dgm:prSet/>
      <dgm:spPr/>
      <dgm:t>
        <a:bodyPr/>
        <a:lstStyle/>
        <a:p>
          <a:endParaRPr lang="en-US"/>
        </a:p>
      </dgm:t>
    </dgm:pt>
    <dgm:pt modelId="{CDE6F027-19B4-4DEE-AC9A-7B3BC41A19EE}">
      <dgm:prSet/>
      <dgm:spPr/>
      <dgm:t>
        <a:bodyPr/>
        <a:lstStyle/>
        <a:p>
          <a:r>
            <a:rPr lang="en-US" b="0" i="0" dirty="0">
              <a:latin typeface="Calibri"/>
              <a:cs typeface="Calibri"/>
            </a:rPr>
            <a:t>Be sure your child is present and on time </a:t>
          </a:r>
          <a:r>
            <a:rPr lang="en-US" b="1" i="1" dirty="0">
              <a:latin typeface="Calibri"/>
              <a:cs typeface="Calibri"/>
            </a:rPr>
            <a:t>daily.</a:t>
          </a:r>
          <a:endParaRPr lang="en-US" dirty="0">
            <a:latin typeface="Calibri"/>
            <a:cs typeface="Calibri"/>
          </a:endParaRPr>
        </a:p>
      </dgm:t>
    </dgm:pt>
    <dgm:pt modelId="{B0E8AA74-4344-4D45-86CC-E25ACE6AF7A2}" type="parTrans" cxnId="{AF4DBC83-597C-4160-92A7-F44872D60B66}">
      <dgm:prSet/>
      <dgm:spPr/>
      <dgm:t>
        <a:bodyPr/>
        <a:lstStyle/>
        <a:p>
          <a:endParaRPr lang="en-US"/>
        </a:p>
      </dgm:t>
    </dgm:pt>
    <dgm:pt modelId="{45751053-D52C-4BF9-9667-226CB7D8AF8A}" type="sibTrans" cxnId="{AF4DBC83-597C-4160-92A7-F44872D60B66}">
      <dgm:prSet/>
      <dgm:spPr/>
      <dgm:t>
        <a:bodyPr/>
        <a:lstStyle/>
        <a:p>
          <a:endParaRPr lang="en-US"/>
        </a:p>
      </dgm:t>
    </dgm:pt>
    <dgm:pt modelId="{99F52AF1-2388-4BB3-A57F-150054BF938E}">
      <dgm:prSet/>
      <dgm:spPr/>
      <dgm:t>
        <a:bodyPr/>
        <a:lstStyle/>
        <a:p>
          <a:r>
            <a:rPr lang="en-US" b="0" i="0" dirty="0">
              <a:latin typeface="Calibri"/>
              <a:cs typeface="Calibri"/>
            </a:rPr>
            <a:t>If your child is absent, please be sure to send in an absent note when they return to school. </a:t>
          </a:r>
          <a:endParaRPr lang="en-US" dirty="0">
            <a:latin typeface="Calibri"/>
            <a:cs typeface="Calibri"/>
          </a:endParaRPr>
        </a:p>
      </dgm:t>
    </dgm:pt>
    <dgm:pt modelId="{A7F8C738-385E-485B-B4DE-5A68577E81FD}" type="parTrans" cxnId="{F46E0E2D-E121-462E-BB11-5514AA5DF022}">
      <dgm:prSet/>
      <dgm:spPr/>
      <dgm:t>
        <a:bodyPr/>
        <a:lstStyle/>
        <a:p>
          <a:endParaRPr lang="en-US"/>
        </a:p>
      </dgm:t>
    </dgm:pt>
    <dgm:pt modelId="{B38B1592-6D44-4C8A-9659-D190026DCFB9}" type="sibTrans" cxnId="{F46E0E2D-E121-462E-BB11-5514AA5DF022}">
      <dgm:prSet/>
      <dgm:spPr/>
      <dgm:t>
        <a:bodyPr/>
        <a:lstStyle/>
        <a:p>
          <a:endParaRPr lang="en-US"/>
        </a:p>
      </dgm:t>
    </dgm:pt>
    <dgm:pt modelId="{1C0F8291-D539-4627-8011-05263CCE82AB}" type="pres">
      <dgm:prSet presAssocID="{BF31BA6C-D5EA-4316-AF4C-1D0B400FFE85}" presName="vert0" presStyleCnt="0">
        <dgm:presLayoutVars>
          <dgm:dir/>
          <dgm:animOne val="branch"/>
          <dgm:animLvl val="lvl"/>
        </dgm:presLayoutVars>
      </dgm:prSet>
      <dgm:spPr/>
    </dgm:pt>
    <dgm:pt modelId="{D3815E20-DA50-47ED-805F-8B020CCD0ACE}" type="pres">
      <dgm:prSet presAssocID="{B1FC65D0-0371-406D-9FEE-B0D8923FB3AC}" presName="thickLine" presStyleLbl="alignNode1" presStyleIdx="0" presStyleCnt="3"/>
      <dgm:spPr/>
    </dgm:pt>
    <dgm:pt modelId="{B04F18E0-74EB-4880-9AD5-473442F7DF26}" type="pres">
      <dgm:prSet presAssocID="{B1FC65D0-0371-406D-9FEE-B0D8923FB3AC}" presName="horz1" presStyleCnt="0"/>
      <dgm:spPr/>
    </dgm:pt>
    <dgm:pt modelId="{08D83EB5-CB46-43FB-89DC-8F0CD66273F8}" type="pres">
      <dgm:prSet presAssocID="{B1FC65D0-0371-406D-9FEE-B0D8923FB3AC}" presName="tx1" presStyleLbl="revTx" presStyleIdx="0" presStyleCnt="3"/>
      <dgm:spPr/>
    </dgm:pt>
    <dgm:pt modelId="{FF240C56-E358-4F8E-A3E3-9C60C8684562}" type="pres">
      <dgm:prSet presAssocID="{B1FC65D0-0371-406D-9FEE-B0D8923FB3AC}" presName="vert1" presStyleCnt="0"/>
      <dgm:spPr/>
    </dgm:pt>
    <dgm:pt modelId="{E89BC326-B38A-4D67-907F-2710E42B22A3}" type="pres">
      <dgm:prSet presAssocID="{CDE6F027-19B4-4DEE-AC9A-7B3BC41A19EE}" presName="thickLine" presStyleLbl="alignNode1" presStyleIdx="1" presStyleCnt="3"/>
      <dgm:spPr/>
    </dgm:pt>
    <dgm:pt modelId="{22F84718-6754-4A42-95EA-9D2BA49F1915}" type="pres">
      <dgm:prSet presAssocID="{CDE6F027-19B4-4DEE-AC9A-7B3BC41A19EE}" presName="horz1" presStyleCnt="0"/>
      <dgm:spPr/>
    </dgm:pt>
    <dgm:pt modelId="{A056E56B-5FA6-4C74-B37A-07520461C6BB}" type="pres">
      <dgm:prSet presAssocID="{CDE6F027-19B4-4DEE-AC9A-7B3BC41A19EE}" presName="tx1" presStyleLbl="revTx" presStyleIdx="1" presStyleCnt="3"/>
      <dgm:spPr/>
    </dgm:pt>
    <dgm:pt modelId="{575C1DFA-03C5-4222-9234-D08F2184B20F}" type="pres">
      <dgm:prSet presAssocID="{CDE6F027-19B4-4DEE-AC9A-7B3BC41A19EE}" presName="vert1" presStyleCnt="0"/>
      <dgm:spPr/>
    </dgm:pt>
    <dgm:pt modelId="{318A2BB9-2316-4989-9AC2-A7611982B332}" type="pres">
      <dgm:prSet presAssocID="{99F52AF1-2388-4BB3-A57F-150054BF938E}" presName="thickLine" presStyleLbl="alignNode1" presStyleIdx="2" presStyleCnt="3"/>
      <dgm:spPr/>
    </dgm:pt>
    <dgm:pt modelId="{6A1BD2CA-9215-4048-873A-6DF051901B2B}" type="pres">
      <dgm:prSet presAssocID="{99F52AF1-2388-4BB3-A57F-150054BF938E}" presName="horz1" presStyleCnt="0"/>
      <dgm:spPr/>
    </dgm:pt>
    <dgm:pt modelId="{7EBF5252-332E-4CFC-ACAA-9D2C0D6343F6}" type="pres">
      <dgm:prSet presAssocID="{99F52AF1-2388-4BB3-A57F-150054BF938E}" presName="tx1" presStyleLbl="revTx" presStyleIdx="2" presStyleCnt="3"/>
      <dgm:spPr/>
    </dgm:pt>
    <dgm:pt modelId="{BB9B3D66-D18A-42D8-BB61-D22DCB99A602}" type="pres">
      <dgm:prSet presAssocID="{99F52AF1-2388-4BB3-A57F-150054BF938E}" presName="vert1" presStyleCnt="0"/>
      <dgm:spPr/>
    </dgm:pt>
  </dgm:ptLst>
  <dgm:cxnLst>
    <dgm:cxn modelId="{B6665C1E-F309-4951-95B9-7E3C708B7E55}" type="presOf" srcId="{BF31BA6C-D5EA-4316-AF4C-1D0B400FFE85}" destId="{1C0F8291-D539-4627-8011-05263CCE82AB}" srcOrd="0" destOrd="0" presId="urn:microsoft.com/office/officeart/2008/layout/LinedList"/>
    <dgm:cxn modelId="{F46E0E2D-E121-462E-BB11-5514AA5DF022}" srcId="{BF31BA6C-D5EA-4316-AF4C-1D0B400FFE85}" destId="{99F52AF1-2388-4BB3-A57F-150054BF938E}" srcOrd="2" destOrd="0" parTransId="{A7F8C738-385E-485B-B4DE-5A68577E81FD}" sibTransId="{B38B1592-6D44-4C8A-9659-D190026DCFB9}"/>
    <dgm:cxn modelId="{AF4DBC83-597C-4160-92A7-F44872D60B66}" srcId="{BF31BA6C-D5EA-4316-AF4C-1D0B400FFE85}" destId="{CDE6F027-19B4-4DEE-AC9A-7B3BC41A19EE}" srcOrd="1" destOrd="0" parTransId="{B0E8AA74-4344-4D45-86CC-E25ACE6AF7A2}" sibTransId="{45751053-D52C-4BF9-9667-226CB7D8AF8A}"/>
    <dgm:cxn modelId="{5512BB94-1ACF-4144-8D2F-45AABB7E56FA}" type="presOf" srcId="{B1FC65D0-0371-406D-9FEE-B0D8923FB3AC}" destId="{08D83EB5-CB46-43FB-89DC-8F0CD66273F8}" srcOrd="0" destOrd="0" presId="urn:microsoft.com/office/officeart/2008/layout/LinedList"/>
    <dgm:cxn modelId="{66D754FB-5B62-427C-B2A4-B2A836B4ED0D}" type="presOf" srcId="{CDE6F027-19B4-4DEE-AC9A-7B3BC41A19EE}" destId="{A056E56B-5FA6-4C74-B37A-07520461C6BB}" srcOrd="0" destOrd="0" presId="urn:microsoft.com/office/officeart/2008/layout/LinedList"/>
    <dgm:cxn modelId="{295120FC-CD0A-4157-865B-4BDDFF7F2C1A}" srcId="{BF31BA6C-D5EA-4316-AF4C-1D0B400FFE85}" destId="{B1FC65D0-0371-406D-9FEE-B0D8923FB3AC}" srcOrd="0" destOrd="0" parTransId="{6F192302-873C-4CF9-A0CB-FFE036CC5B40}" sibTransId="{5599FE18-8394-4459-A7BD-9DAC36C06593}"/>
    <dgm:cxn modelId="{01E885FD-97AF-4199-A9CE-01CE46EB895E}" type="presOf" srcId="{99F52AF1-2388-4BB3-A57F-150054BF938E}" destId="{7EBF5252-332E-4CFC-ACAA-9D2C0D6343F6}" srcOrd="0" destOrd="0" presId="urn:microsoft.com/office/officeart/2008/layout/LinedList"/>
    <dgm:cxn modelId="{2150EC0B-6332-4CD9-A09E-FD0EB5C92D47}" type="presParOf" srcId="{1C0F8291-D539-4627-8011-05263CCE82AB}" destId="{D3815E20-DA50-47ED-805F-8B020CCD0ACE}" srcOrd="0" destOrd="0" presId="urn:microsoft.com/office/officeart/2008/layout/LinedList"/>
    <dgm:cxn modelId="{ADDD3A97-5906-468B-9874-A42370E9341B}" type="presParOf" srcId="{1C0F8291-D539-4627-8011-05263CCE82AB}" destId="{B04F18E0-74EB-4880-9AD5-473442F7DF26}" srcOrd="1" destOrd="0" presId="urn:microsoft.com/office/officeart/2008/layout/LinedList"/>
    <dgm:cxn modelId="{7B2C5286-CC8A-4880-A222-901C4BBEA911}" type="presParOf" srcId="{B04F18E0-74EB-4880-9AD5-473442F7DF26}" destId="{08D83EB5-CB46-43FB-89DC-8F0CD66273F8}" srcOrd="0" destOrd="0" presId="urn:microsoft.com/office/officeart/2008/layout/LinedList"/>
    <dgm:cxn modelId="{9D3CEE05-6F57-4416-AA43-E712199912EA}" type="presParOf" srcId="{B04F18E0-74EB-4880-9AD5-473442F7DF26}" destId="{FF240C56-E358-4F8E-A3E3-9C60C8684562}" srcOrd="1" destOrd="0" presId="urn:microsoft.com/office/officeart/2008/layout/LinedList"/>
    <dgm:cxn modelId="{6ABF805D-671A-4D9E-AE34-4F392967466B}" type="presParOf" srcId="{1C0F8291-D539-4627-8011-05263CCE82AB}" destId="{E89BC326-B38A-4D67-907F-2710E42B22A3}" srcOrd="2" destOrd="0" presId="urn:microsoft.com/office/officeart/2008/layout/LinedList"/>
    <dgm:cxn modelId="{518DD28A-6A84-4189-B4E0-E47BE4F6CAFE}" type="presParOf" srcId="{1C0F8291-D539-4627-8011-05263CCE82AB}" destId="{22F84718-6754-4A42-95EA-9D2BA49F1915}" srcOrd="3" destOrd="0" presId="urn:microsoft.com/office/officeart/2008/layout/LinedList"/>
    <dgm:cxn modelId="{1FFD4989-9627-4741-B5CB-92BEB07BAB1F}" type="presParOf" srcId="{22F84718-6754-4A42-95EA-9D2BA49F1915}" destId="{A056E56B-5FA6-4C74-B37A-07520461C6BB}" srcOrd="0" destOrd="0" presId="urn:microsoft.com/office/officeart/2008/layout/LinedList"/>
    <dgm:cxn modelId="{52754AE5-EAA2-4D0A-8D68-D0C9A6CEB9C1}" type="presParOf" srcId="{22F84718-6754-4A42-95EA-9D2BA49F1915}" destId="{575C1DFA-03C5-4222-9234-D08F2184B20F}" srcOrd="1" destOrd="0" presId="urn:microsoft.com/office/officeart/2008/layout/LinedList"/>
    <dgm:cxn modelId="{E62A7021-BA2B-4C61-AA2D-577984E26526}" type="presParOf" srcId="{1C0F8291-D539-4627-8011-05263CCE82AB}" destId="{318A2BB9-2316-4989-9AC2-A7611982B332}" srcOrd="4" destOrd="0" presId="urn:microsoft.com/office/officeart/2008/layout/LinedList"/>
    <dgm:cxn modelId="{89DCAE0E-AB44-4928-AE07-A68AB53B960F}" type="presParOf" srcId="{1C0F8291-D539-4627-8011-05263CCE82AB}" destId="{6A1BD2CA-9215-4048-873A-6DF051901B2B}" srcOrd="5" destOrd="0" presId="urn:microsoft.com/office/officeart/2008/layout/LinedList"/>
    <dgm:cxn modelId="{E23939F0-E41C-42AB-88E9-4E913FEC792C}" type="presParOf" srcId="{6A1BD2CA-9215-4048-873A-6DF051901B2B}" destId="{7EBF5252-332E-4CFC-ACAA-9D2C0D6343F6}" srcOrd="0" destOrd="0" presId="urn:microsoft.com/office/officeart/2008/layout/LinedList"/>
    <dgm:cxn modelId="{C51CC4B7-5F2B-4E12-8C2F-7017EBF72730}" type="presParOf" srcId="{6A1BD2CA-9215-4048-873A-6DF051901B2B}" destId="{BB9B3D66-D18A-42D8-BB61-D22DCB99A6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6D6FF-C93D-4AEE-B851-BB682FE9CFD6}">
      <dsp:nvSpPr>
        <dsp:cNvPr id="0" name=""/>
        <dsp:cNvSpPr/>
      </dsp:nvSpPr>
      <dsp:spPr>
        <a:xfrm>
          <a:off x="0" y="79830"/>
          <a:ext cx="5320512" cy="72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1" kern="1200" dirty="0"/>
            <a:t>Students are expected to</a:t>
          </a:r>
          <a:r>
            <a:rPr lang="en-US" sz="3100" b="0" i="0" kern="1200" dirty="0"/>
            <a:t>:</a:t>
          </a:r>
          <a:endParaRPr lang="en-US" sz="3100" kern="1200" dirty="0"/>
        </a:p>
      </dsp:txBody>
      <dsp:txXfrm>
        <a:off x="35411" y="115241"/>
        <a:ext cx="5249690" cy="654577"/>
      </dsp:txXfrm>
    </dsp:sp>
    <dsp:sp modelId="{227A0DCC-2FFE-48B4-8CA9-7E4A3B501851}">
      <dsp:nvSpPr>
        <dsp:cNvPr id="0" name=""/>
        <dsp:cNvSpPr/>
      </dsp:nvSpPr>
      <dsp:spPr>
        <a:xfrm>
          <a:off x="0" y="805230"/>
          <a:ext cx="5320512" cy="4363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dirty="0"/>
            <a:t>be present and on time each day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dirty="0"/>
            <a:t>Come prepared each day. Please find our supply list on my website.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dirty="0"/>
            <a:t>Complete </a:t>
          </a:r>
          <a:r>
            <a:rPr lang="en-US" sz="2400" b="1" i="1" kern="1200" dirty="0"/>
            <a:t>all </a:t>
          </a:r>
          <a:r>
            <a:rPr lang="en-US" sz="2400" b="0" i="0" kern="1200" dirty="0"/>
            <a:t>assignments, class and homework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dirty="0"/>
            <a:t>Follow class behavior rules.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dirty="0"/>
            <a:t>Follow safety precautions; wear a mask, social distance, wash hands frequently.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>
              <a:latin typeface="Calibri Light" panose="020F0302020204030204"/>
            </a:rPr>
            <a:t>Students should always try their very best</a:t>
          </a:r>
        </a:p>
      </dsp:txBody>
      <dsp:txXfrm>
        <a:off x="0" y="805230"/>
        <a:ext cx="5320512" cy="4363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999A7-FA00-48AE-993E-8B96B28A458E}">
      <dsp:nvSpPr>
        <dsp:cNvPr id="0" name=""/>
        <dsp:cNvSpPr/>
      </dsp:nvSpPr>
      <dsp:spPr>
        <a:xfrm>
          <a:off x="0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7D81CE-7CF3-494B-89DF-C9162BA00A01}">
      <dsp:nvSpPr>
        <dsp:cNvPr id="0" name=""/>
        <dsp:cNvSpPr/>
      </dsp:nvSpPr>
      <dsp:spPr>
        <a:xfrm>
          <a:off x="330517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Students are expected to complete homework each  night.</a:t>
          </a:r>
          <a:endParaRPr lang="en-US" sz="2300" kern="1200"/>
        </a:p>
      </dsp:txBody>
      <dsp:txXfrm>
        <a:off x="385841" y="1355600"/>
        <a:ext cx="2864008" cy="1778259"/>
      </dsp:txXfrm>
    </dsp:sp>
    <dsp:sp modelId="{1BC277D7-8B8A-456C-AECA-43B337A0E22B}">
      <dsp:nvSpPr>
        <dsp:cNvPr id="0" name=""/>
        <dsp:cNvSpPr/>
      </dsp:nvSpPr>
      <dsp:spPr>
        <a:xfrm>
          <a:off x="3635691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4C2335-ABEF-4ACD-8787-E402A86BA1B7}">
      <dsp:nvSpPr>
        <dsp:cNvPr id="0" name=""/>
        <dsp:cNvSpPr/>
      </dsp:nvSpPr>
      <dsp:spPr>
        <a:xfrm>
          <a:off x="3966209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Spelling words are given each week.</a:t>
          </a:r>
          <a:endParaRPr lang="en-US" sz="2300" kern="1200"/>
        </a:p>
      </dsp:txBody>
      <dsp:txXfrm>
        <a:off x="4021533" y="1355600"/>
        <a:ext cx="2864008" cy="1778259"/>
      </dsp:txXfrm>
    </dsp:sp>
    <dsp:sp modelId="{EC99E384-260E-412D-AA1F-29468DF70FB4}">
      <dsp:nvSpPr>
        <dsp:cNvPr id="0" name=""/>
        <dsp:cNvSpPr/>
      </dsp:nvSpPr>
      <dsp:spPr>
        <a:xfrm>
          <a:off x="7271383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5CE947-2932-4D6F-9462-2E2829993DA7}">
      <dsp:nvSpPr>
        <dsp:cNvPr id="0" name=""/>
        <dsp:cNvSpPr/>
      </dsp:nvSpPr>
      <dsp:spPr>
        <a:xfrm>
          <a:off x="7601901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Students should read every night. </a:t>
          </a:r>
          <a:endParaRPr lang="en-US" sz="2300" kern="1200"/>
        </a:p>
      </dsp:txBody>
      <dsp:txXfrm>
        <a:off x="7657225" y="1355600"/>
        <a:ext cx="2864008" cy="1778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5E20-DA50-47ED-805F-8B020CCD0ACE}">
      <dsp:nvSpPr>
        <dsp:cNvPr id="0" name=""/>
        <dsp:cNvSpPr/>
      </dsp:nvSpPr>
      <dsp:spPr>
        <a:xfrm>
          <a:off x="0" y="2247"/>
          <a:ext cx="5638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83EB5-CB46-43FB-89DC-8F0CD66273F8}">
      <dsp:nvSpPr>
        <dsp:cNvPr id="0" name=""/>
        <dsp:cNvSpPr/>
      </dsp:nvSpPr>
      <dsp:spPr>
        <a:xfrm>
          <a:off x="0" y="2247"/>
          <a:ext cx="5638800" cy="153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>
              <a:latin typeface="Calibri"/>
              <a:cs typeface="Calibri"/>
            </a:rPr>
            <a:t>Attendance is imperative. </a:t>
          </a:r>
          <a:endParaRPr lang="en-US" sz="3000" b="0" i="0" u="none" strike="noStrike" kern="1200" cap="none" baseline="0" noProof="0">
            <a:latin typeface="Calibri"/>
            <a:cs typeface="Calibri"/>
          </a:endParaRPr>
        </a:p>
      </dsp:txBody>
      <dsp:txXfrm>
        <a:off x="0" y="2247"/>
        <a:ext cx="5638800" cy="1533084"/>
      </dsp:txXfrm>
    </dsp:sp>
    <dsp:sp modelId="{E89BC326-B38A-4D67-907F-2710E42B22A3}">
      <dsp:nvSpPr>
        <dsp:cNvPr id="0" name=""/>
        <dsp:cNvSpPr/>
      </dsp:nvSpPr>
      <dsp:spPr>
        <a:xfrm>
          <a:off x="0" y="1535332"/>
          <a:ext cx="5638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6E56B-5FA6-4C74-B37A-07520461C6BB}">
      <dsp:nvSpPr>
        <dsp:cNvPr id="0" name=""/>
        <dsp:cNvSpPr/>
      </dsp:nvSpPr>
      <dsp:spPr>
        <a:xfrm>
          <a:off x="0" y="1535332"/>
          <a:ext cx="5638800" cy="153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Calibri"/>
              <a:cs typeface="Calibri"/>
            </a:rPr>
            <a:t>Be sure your child is present and on time </a:t>
          </a:r>
          <a:r>
            <a:rPr lang="en-US" sz="3000" b="1" i="1" kern="1200" dirty="0">
              <a:latin typeface="Calibri"/>
              <a:cs typeface="Calibri"/>
            </a:rPr>
            <a:t>daily.</a:t>
          </a:r>
          <a:endParaRPr lang="en-US" sz="3000" kern="1200" dirty="0">
            <a:latin typeface="Calibri"/>
            <a:cs typeface="Calibri"/>
          </a:endParaRPr>
        </a:p>
      </dsp:txBody>
      <dsp:txXfrm>
        <a:off x="0" y="1535332"/>
        <a:ext cx="5638800" cy="1533084"/>
      </dsp:txXfrm>
    </dsp:sp>
    <dsp:sp modelId="{318A2BB9-2316-4989-9AC2-A7611982B332}">
      <dsp:nvSpPr>
        <dsp:cNvPr id="0" name=""/>
        <dsp:cNvSpPr/>
      </dsp:nvSpPr>
      <dsp:spPr>
        <a:xfrm>
          <a:off x="0" y="3068417"/>
          <a:ext cx="56388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F5252-332E-4CFC-ACAA-9D2C0D6343F6}">
      <dsp:nvSpPr>
        <dsp:cNvPr id="0" name=""/>
        <dsp:cNvSpPr/>
      </dsp:nvSpPr>
      <dsp:spPr>
        <a:xfrm>
          <a:off x="0" y="3068417"/>
          <a:ext cx="5638800" cy="153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Calibri"/>
              <a:cs typeface="Calibri"/>
            </a:rPr>
            <a:t>If your child is absent, please be sure to send in an absent note when they return to school. </a:t>
          </a:r>
          <a:endParaRPr lang="en-US" sz="3000" kern="1200" dirty="0">
            <a:latin typeface="Calibri"/>
            <a:cs typeface="Calibri"/>
          </a:endParaRPr>
        </a:p>
      </dsp:txBody>
      <dsp:txXfrm>
        <a:off x="0" y="3068417"/>
        <a:ext cx="5638800" cy="1533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9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3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3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1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-equation.com/my-at-work-gratitude-lis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Jvetrano-kosiv@yonkerspublicschools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askleo.com/the_first_eight_things_to_do_with_your_new_compute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D4484002-9B9C-42B6-8D73-5799A81C4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9" r="-1" b="12498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6043" y="2075504"/>
            <a:ext cx="4345588" cy="2042725"/>
          </a:xfrm>
        </p:spPr>
        <p:txBody>
          <a:bodyPr>
            <a:normAutofit/>
          </a:bodyPr>
          <a:lstStyle/>
          <a:p>
            <a:r>
              <a:rPr lang="en-US" dirty="0"/>
              <a:t>Open House</a:t>
            </a:r>
            <a:br>
              <a:rPr lang="en-US" dirty="0"/>
            </a:br>
            <a:r>
              <a:rPr lang="en-US" dirty="0"/>
              <a:t>October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6043" y="4202728"/>
            <a:ext cx="4345588" cy="102612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200">
                <a:latin typeface="Segoe Print"/>
              </a:rPr>
              <a:t>Ms. Vetrano</a:t>
            </a:r>
          </a:p>
          <a:p>
            <a:r>
              <a:rPr lang="en-US" sz="3200">
                <a:latin typeface="Segoe Print"/>
              </a:rPr>
              <a:t>Grade 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many different vegetables on display&#10;&#10;Description automatically generated">
            <a:extLst>
              <a:ext uri="{FF2B5EF4-FFF2-40B4-BE49-F238E27FC236}">
                <a16:creationId xmlns:a16="http://schemas.microsoft.com/office/drawing/2014/main" id="{33E9364C-E2D1-4A0E-81BC-299846495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10" b="102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583F78-7DEC-4E98-9DA4-D97F6B0033B7}"/>
              </a:ext>
            </a:extLst>
          </p:cNvPr>
          <p:cNvSpPr txBox="1"/>
          <p:nvPr/>
        </p:nvSpPr>
        <p:spPr>
          <a:xfrm>
            <a:off x="9376806" y="6657945"/>
            <a:ext cx="281519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28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B1C49-1015-485A-AB26-103E0EB81F9F}"/>
              </a:ext>
            </a:extLst>
          </p:cNvPr>
          <p:cNvSpPr txBox="1"/>
          <p:nvPr/>
        </p:nvSpPr>
        <p:spPr>
          <a:xfrm>
            <a:off x="5239764" y="1477651"/>
            <a:ext cx="6160555" cy="45756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600" dirty="0"/>
              <a:t>Contact me at:</a:t>
            </a:r>
          </a:p>
          <a:p>
            <a:pPr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3600"/>
          </a:p>
          <a:p>
            <a:pPr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Jvetrano-kosiv@yonkerspublicschools.org</a:t>
            </a:r>
            <a:endParaRPr lang="en-US" sz="2800" dirty="0"/>
          </a:p>
          <a:p>
            <a:pPr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3600"/>
          </a:p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</a:pPr>
            <a:endParaRPr lang="en-US" sz="3600" dirty="0"/>
          </a:p>
        </p:txBody>
      </p:sp>
      <p:pic>
        <p:nvPicPr>
          <p:cNvPr id="3" name="Picture 6" descr="A desktop computer monitor sitting on top of a desk&#10;&#10;Description automatically generated">
            <a:extLst>
              <a:ext uri="{FF2B5EF4-FFF2-40B4-BE49-F238E27FC236}">
                <a16:creationId xmlns:a16="http://schemas.microsoft.com/office/drawing/2014/main" id="{0EF41411-1A25-492D-A261-317C1472E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9594" y="1714880"/>
            <a:ext cx="2743199" cy="2408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C1B6B-0831-46A7-8CF1-1171F7570D88}"/>
              </a:ext>
            </a:extLst>
          </p:cNvPr>
          <p:cNvSpPr txBox="1"/>
          <p:nvPr/>
        </p:nvSpPr>
        <p:spPr>
          <a:xfrm>
            <a:off x="1147916" y="3988568"/>
            <a:ext cx="2694039" cy="23146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26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9">
            <a:extLst>
              <a:ext uri="{FF2B5EF4-FFF2-40B4-BE49-F238E27FC236}">
                <a16:creationId xmlns:a16="http://schemas.microsoft.com/office/drawing/2014/main" id="{79246B4F-CEC3-442B-92D8-BD098634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11">
            <a:extLst>
              <a:ext uri="{FF2B5EF4-FFF2-40B4-BE49-F238E27FC236}">
                <a16:creationId xmlns:a16="http://schemas.microsoft.com/office/drawing/2014/main" id="{65FBD374-0821-4540-A9E6-6DE9419C0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A27E7C5F-F207-4F84-B0E4-B9A90080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93C59A31-3A05-4470-A4AB-B9FDE6AFF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003BBC92-CD5E-43E2-92E3-416F7222D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5E9E24BF-C2A3-420A-B4A9-BCEEC2BF6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14E9C41A-D496-46F5-BA6B-9C0BDA51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B2705B6A-ECD1-438B-87EB-5185A0435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960DF715-F99A-4519-818B-5C8496A16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35A62970-D2C4-4E38-BBD1-3F5865C35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EB000C85-44EE-4A15-8A65-5A82B5E54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BEA52102-0A7F-446C-A8D4-0BFBDC5B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204729B9-8342-4FAA-91AA-6C7916497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E7C0B72D-EF00-46D8-A0B2-C4A9616E2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37A87EDA-7C11-4EEC-AF27-FFFD9D918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3C73D59B-741F-4B2B-89C9-B9219C37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F34FFCC5-A45C-439A-BF42-803BDAD6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7A826C44-2E68-42C7-8CB3-A73A9224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3ECF0188-197C-4CC5-926D-417ECCDA2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548C91D9-D18F-4379-B47B-144B159C7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3B68FF2F-116D-48CE-8915-5629872C6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E495B9FA-536B-48D1-8282-5F1E51D1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03604607-25F9-440B-AB2A-38B65645B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65989F4E-E386-486E-9C22-DB9E5592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89" name="Rectangle 35">
              <a:extLst>
                <a:ext uri="{FF2B5EF4-FFF2-40B4-BE49-F238E27FC236}">
                  <a16:creationId xmlns:a16="http://schemas.microsoft.com/office/drawing/2014/main" id="{A89D1164-9929-4921-BBBB-874016220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22">
              <a:extLst>
                <a:ext uri="{FF2B5EF4-FFF2-40B4-BE49-F238E27FC236}">
                  <a16:creationId xmlns:a16="http://schemas.microsoft.com/office/drawing/2014/main" id="{B075D074-74F5-4AF6-BD57-3FA04CA12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37">
              <a:extLst>
                <a:ext uri="{FF2B5EF4-FFF2-40B4-BE49-F238E27FC236}">
                  <a16:creationId xmlns:a16="http://schemas.microsoft.com/office/drawing/2014/main" id="{AB10B3EF-C0DF-4ACD-86A9-A0CC0FE20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6E04C2-216D-442F-AC9C-EE821ED5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/>
              <a:t>Class Expectations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646D19-581E-4F8A-831D-3F186527F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774379"/>
              </p:ext>
            </p:extLst>
          </p:nvPr>
        </p:nvGraphicFramePr>
        <p:xfrm>
          <a:off x="6079808" y="803186"/>
          <a:ext cx="5320512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2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7B87-8B26-46DA-8BAC-4E42535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Daytona"/>
                <a:cs typeface="Calibri Light"/>
              </a:rPr>
              <a:t>ELA  Goals and </a:t>
            </a:r>
            <a:br>
              <a:rPr lang="en-US" sz="3200" b="1" dirty="0">
                <a:latin typeface="Daytona"/>
                <a:cs typeface="Calibri Light"/>
              </a:rPr>
            </a:br>
            <a:r>
              <a:rPr lang="en-US" sz="3200" b="1" dirty="0">
                <a:latin typeface="Daytona"/>
                <a:cs typeface="Calibri Light"/>
              </a:rPr>
              <a:t>Expectations</a:t>
            </a:r>
            <a:r>
              <a:rPr lang="en-US" sz="3200" b="1" dirty="0">
                <a:latin typeface="Aldhabi"/>
                <a:cs typeface="Calibri Light"/>
              </a:rPr>
              <a:t>.</a:t>
            </a:r>
            <a:endParaRPr lang="en-US" sz="3200" b="1">
              <a:latin typeface="Aldhabi"/>
              <a:cs typeface="Aldhab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8FF08-37AD-43FA-B859-6734EED2E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latin typeface="Segoe Print"/>
              </a:rPr>
              <a:t>Students will make leaps and bounds this year in reading and writing.</a:t>
            </a:r>
          </a:p>
          <a:p>
            <a:r>
              <a:rPr lang="en-US" sz="2000" b="1" dirty="0">
                <a:latin typeface="Segoe Print"/>
              </a:rPr>
              <a:t>We will write daily, up to 3 paragraphs by June.</a:t>
            </a:r>
          </a:p>
          <a:p>
            <a:r>
              <a:rPr lang="en-US" sz="2000" b="1" dirty="0">
                <a:latin typeface="Segoe Print"/>
              </a:rPr>
              <a:t>Students will read daily in school </a:t>
            </a:r>
            <a:r>
              <a:rPr lang="en-US" sz="2000" b="1" u="sng" dirty="0">
                <a:latin typeface="Segoe Print"/>
              </a:rPr>
              <a:t>and</a:t>
            </a:r>
            <a:r>
              <a:rPr lang="en-US" sz="2000" b="1" dirty="0">
                <a:latin typeface="Segoe Print"/>
              </a:rPr>
              <a:t> at home.</a:t>
            </a:r>
          </a:p>
          <a:p>
            <a:r>
              <a:rPr lang="en-US" sz="2000" b="1" dirty="0">
                <a:latin typeface="Segoe Print"/>
              </a:rPr>
              <a:t>They must meet a DRA reading level of 28 by June.</a:t>
            </a:r>
          </a:p>
        </p:txBody>
      </p:sp>
    </p:spTree>
    <p:extLst>
      <p:ext uri="{BB962C8B-B14F-4D97-AF65-F5344CB8AC3E}">
        <p14:creationId xmlns:p14="http://schemas.microsoft.com/office/powerpoint/2010/main" val="405835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C790-0F37-4C30-985A-FBFDD8F4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Math Goals and 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Expectations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D00D-2CFA-49BD-95F4-225BC1288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9319" y="1139363"/>
            <a:ext cx="6269591" cy="50720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Segoe Print"/>
              </a:rPr>
              <a:t>We are working with a new math program called I-ready.</a:t>
            </a:r>
          </a:p>
          <a:p>
            <a:r>
              <a:rPr lang="en-US" sz="2400" dirty="0">
                <a:latin typeface="Segoe Print"/>
              </a:rPr>
              <a:t>There is a valuable online component.</a:t>
            </a:r>
          </a:p>
          <a:p>
            <a:r>
              <a:rPr lang="en-US" sz="2400" dirty="0">
                <a:latin typeface="Segoe Print"/>
              </a:rPr>
              <a:t>Please be sure your child can log onto the computer and clever.com.</a:t>
            </a:r>
          </a:p>
          <a:p>
            <a:r>
              <a:rPr lang="en-US" sz="2400" dirty="0">
                <a:latin typeface="Segoe Print"/>
              </a:rPr>
              <a:t>We will cover a large variety of topics beginning with addition, </a:t>
            </a:r>
            <a:r>
              <a:rPr lang="en-US" sz="2400" dirty="0" err="1">
                <a:latin typeface="Segoe Print"/>
              </a:rPr>
              <a:t>subtration</a:t>
            </a:r>
            <a:r>
              <a:rPr lang="en-US" sz="2400" dirty="0">
                <a:latin typeface="Segoe Print"/>
              </a:rPr>
              <a:t> and fact families.</a:t>
            </a:r>
          </a:p>
          <a:p>
            <a:r>
              <a:rPr lang="en-US" sz="2400" dirty="0">
                <a:latin typeface="Segoe Print"/>
              </a:rPr>
              <a:t>Students will learn many strategies for problem solving.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0E06F-F3E8-427A-99D7-0A96DB5D5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5980574"/>
            <a:ext cx="6272022" cy="75174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4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4713-2BD6-4F46-9848-02E1735E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32599-4300-48C2-B1F6-772FC3AC4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D6DAF-9904-4CFD-9707-7FFB013DE3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DE4E-FB72-4282-926C-6B923050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i="1" u="sng">
                <a:solidFill>
                  <a:schemeClr val="tx1"/>
                </a:solidFill>
                <a:latin typeface="Segoe Print"/>
                <a:cs typeface="Quire Sans"/>
              </a:rPr>
              <a:t>Homework Policy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3745A8-7650-41E5-9EEE-BD08617008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19593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3" name="Picture 83" descr="Notebook and Pencil vector clipart image - Free stock ...">
            <a:extLst>
              <a:ext uri="{FF2B5EF4-FFF2-40B4-BE49-F238E27FC236}">
                <a16:creationId xmlns:a16="http://schemas.microsoft.com/office/drawing/2014/main" id="{E8C540D3-AE7A-440C-BB31-1269D9555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110" y="104375"/>
            <a:ext cx="2116394" cy="212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1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1294-EFCB-4717-A6DC-7C4D1717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i="1" u="sng">
                <a:latin typeface="Arial Nova Cond Light"/>
                <a:ea typeface="Verdana"/>
                <a:cs typeface="Verdana"/>
              </a:rPr>
              <a:t>Attendance Policy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31A5B13-1F35-4071-94B2-B7C461BD5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768117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48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1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1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96" name="Group 13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Rectangle 14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1" name="Rectangle 143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Group 145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" name="Group 166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206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168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7F85F1-C933-41BB-BE9B-7DDCC6EE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Ms. Vetrano's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3603-E610-473A-A1F8-857AA336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237" y="4707986"/>
            <a:ext cx="8673427" cy="522636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cap="all">
                <a:solidFill>
                  <a:srgbClr val="FFFEFF"/>
                </a:solidFill>
              </a:rPr>
              <a:t>www.yonkerspublicschools.org/boycethompson</a:t>
            </a:r>
          </a:p>
        </p:txBody>
      </p:sp>
      <p:sp>
        <p:nvSpPr>
          <p:cNvPr id="208" name="Rectangle 170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Graphic 112" descr="Laptop">
            <a:extLst>
              <a:ext uri="{FF2B5EF4-FFF2-40B4-BE49-F238E27FC236}">
                <a16:creationId xmlns:a16="http://schemas.microsoft.com/office/drawing/2014/main" id="{F631A3C9-93CA-4D47-86E4-917555E6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1885" y="1346402"/>
            <a:ext cx="2302486" cy="230248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62100453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Atlas</vt:lpstr>
      <vt:lpstr>Open House October 2021</vt:lpstr>
      <vt:lpstr>PowerPoint Presentation</vt:lpstr>
      <vt:lpstr>Class Expectations</vt:lpstr>
      <vt:lpstr>ELA  Goals and  Expectations.</vt:lpstr>
      <vt:lpstr>Math Goals and  Expectations</vt:lpstr>
      <vt:lpstr>PowerPoint Presentation</vt:lpstr>
      <vt:lpstr>Homework Policy</vt:lpstr>
      <vt:lpstr>Attendance Policy</vt:lpstr>
      <vt:lpstr>Ms. Vetrano's Website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130</cp:revision>
  <dcterms:created xsi:type="dcterms:W3CDTF">2020-09-24T14:26:38Z</dcterms:created>
  <dcterms:modified xsi:type="dcterms:W3CDTF">2021-10-06T15:32:51Z</dcterms:modified>
</cp:coreProperties>
</file>